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0" r:id="rId1"/>
  </p:sldMasterIdLst>
  <p:notesMasterIdLst>
    <p:notesMasterId r:id="rId20"/>
  </p:notesMasterIdLst>
  <p:sldIdLst>
    <p:sldId id="256" r:id="rId2"/>
    <p:sldId id="318" r:id="rId3"/>
    <p:sldId id="325" r:id="rId4"/>
    <p:sldId id="342" r:id="rId5"/>
    <p:sldId id="326" r:id="rId6"/>
    <p:sldId id="328" r:id="rId7"/>
    <p:sldId id="329" r:id="rId8"/>
    <p:sldId id="330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41" r:id="rId18"/>
    <p:sldId id="332" r:id="rId1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>
      <p:cViewPr varScale="1">
        <p:scale>
          <a:sx n="59" d="100"/>
          <a:sy n="59" d="100"/>
        </p:scale>
        <p:origin x="13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14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79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rtl="0" eaLnBrk="0" hangingPunct="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rtl="0" eaLnBrk="0" hangingPunct="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7E448ED-EB87-40FB-BF3D-EB1C69668E91}" type="datetimeFigureOut">
              <a:rPr lang="en-US"/>
              <a:pPr>
                <a:defRPr/>
              </a:pPr>
              <a:t>2/12/2022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rtl="0" eaLnBrk="0" hangingPunct="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97A43046-3AE0-4FC8-B862-372539FFB3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98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7D380AC-7642-43BA-A1AD-B5DBD08A7FC6}" type="slidenum">
              <a:rPr lang="en-US" altLang="en-US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1284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552DA-A6E9-4022-B59E-E3E4910F20AB}" type="datetime1">
              <a:rPr lang="en-US"/>
              <a:pPr>
                <a:defRPr/>
              </a:pPr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32266-690E-4F21-8078-449200742C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106BB-893B-43EB-9DC2-AA667B5204BA}" type="datetime1">
              <a:rPr lang="en-US"/>
              <a:pPr>
                <a:defRPr/>
              </a:pPr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5058F-87CD-4F1A-899C-1F06B3B2A3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7B726-1386-4FCD-B380-530D45942D5F}" type="datetime1">
              <a:rPr lang="en-US"/>
              <a:pPr>
                <a:defRPr/>
              </a:pPr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F3A12-650A-4D28-96DD-3D35FA679D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A8753-BDCC-4CDA-BB74-176549DF29F5}" type="datetime1">
              <a:rPr lang="en-US"/>
              <a:pPr>
                <a:defRPr/>
              </a:pPr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AA750-49E4-4C6B-AECA-2F91F47E2B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CB5E9-E543-44DF-A4AE-90886E1BDEB3}" type="datetime1">
              <a:rPr lang="en-US"/>
              <a:pPr>
                <a:defRPr/>
              </a:pPr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67E08-A067-4A6B-ABCA-FDA7B854BB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42341-D4F2-4DA9-A791-1E4767ABA13C}" type="datetime1">
              <a:rPr lang="en-US"/>
              <a:pPr>
                <a:defRPr/>
              </a:pPr>
              <a:t>2/12/2022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3ACD0-56FE-4B16-A6D9-E58AFFB74D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2CD22-F9D2-4CCA-A944-B49833203393}" type="datetime1">
              <a:rPr lang="en-US"/>
              <a:pPr>
                <a:defRPr/>
              </a:pPr>
              <a:t>2/12/2022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350E1-38B7-4401-A221-587CAE692A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C3AD2-C8BE-42D5-8D92-62A42B42F35F}" type="datetime1">
              <a:rPr lang="en-US"/>
              <a:pPr>
                <a:defRPr/>
              </a:pPr>
              <a:t>2/12/2022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82307-0384-4983-9791-3FA5EA9648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FC6F1-E50B-42D3-A3A0-44B8C9EDE19F}" type="datetime1">
              <a:rPr lang="en-US"/>
              <a:pPr>
                <a:defRPr/>
              </a:pPr>
              <a:t>2/12/2022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67EB7-D2EB-4A54-873D-3B5FF9C7D3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D5317-0BE5-4966-836F-872AE23BD10B}" type="datetime1">
              <a:rPr lang="en-US"/>
              <a:pPr>
                <a:defRPr/>
              </a:pPr>
              <a:t>2/12/2022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6B892-0623-4A86-A238-5F3ECA9872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8B260-1380-4017-A8D3-EA1750A211D2}" type="datetime1">
              <a:rPr lang="en-US"/>
              <a:pPr>
                <a:defRPr/>
              </a:pPr>
              <a:t>2/12/2022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F3BFE-F878-4F73-804C-353A77EC63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E113484-C96F-45D1-A21F-1C1361A2EE20}" type="datetime1">
              <a:rPr lang="en-US"/>
              <a:pPr>
                <a:defRPr/>
              </a:pPr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9E605EE-BCE1-4D0E-8836-D0AAD9D6DB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1" r:id="rId1"/>
    <p:sldLayoutId id="2147483982" r:id="rId2"/>
    <p:sldLayoutId id="2147483983" r:id="rId3"/>
    <p:sldLayoutId id="2147483984" r:id="rId4"/>
    <p:sldLayoutId id="2147483985" r:id="rId5"/>
    <p:sldLayoutId id="2147483986" r:id="rId6"/>
    <p:sldLayoutId id="2147483987" r:id="rId7"/>
    <p:sldLayoutId id="2147483988" r:id="rId8"/>
    <p:sldLayoutId id="2147483989" r:id="rId9"/>
    <p:sldLayoutId id="2147483990" r:id="rId10"/>
    <p:sldLayoutId id="214748399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0" y="3581400"/>
            <a:ext cx="8229600" cy="1752600"/>
          </a:xfrm>
        </p:spPr>
        <p:txBody>
          <a:bodyPr/>
          <a:lstStyle/>
          <a:p>
            <a:pPr rtl="1" eaLnBrk="1" hangingPunct="1"/>
            <a:r>
              <a:rPr lang="fa-IR" altLang="en-US" sz="3500" b="1" dirty="0" smtClean="0">
                <a:cs typeface="B Titr" pitchFamily="2" charset="-78"/>
              </a:rPr>
              <a:t/>
            </a:r>
            <a:br>
              <a:rPr lang="fa-IR" altLang="en-US" sz="3500" b="1" dirty="0" smtClean="0">
                <a:cs typeface="B Titr" pitchFamily="2" charset="-78"/>
              </a:rPr>
            </a:br>
            <a:r>
              <a:rPr lang="fa-IR" altLang="en-US" sz="3500" b="1" dirty="0" smtClean="0">
                <a:cs typeface="B Titr" pitchFamily="2" charset="-78"/>
              </a:rPr>
              <a:t>عنوان طرح</a:t>
            </a:r>
            <a:endParaRPr lang="en-US" altLang="en-US" sz="3500" b="1" dirty="0" smtClean="0">
              <a:cs typeface="B Titr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85800" y="5943600"/>
            <a:ext cx="3048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a-IR" altLang="en-US" b="1" noProof="0" dirty="0" smtClean="0">
                <a:latin typeface="+mj-lt"/>
                <a:ea typeface="+mj-ea"/>
                <a:cs typeface="B Titr" pitchFamily="2" charset="-78"/>
              </a:rPr>
              <a:t>مجری: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a-IR" altLang="en-US" b="1" noProof="0" dirty="0" smtClean="0">
                <a:latin typeface="+mj-lt"/>
                <a:ea typeface="+mj-ea"/>
                <a:cs typeface="B Titr" pitchFamily="2" charset="-78"/>
              </a:rPr>
              <a:t>.......</a:t>
            </a:r>
            <a:endParaRPr kumimoji="0" lang="en-US" alt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584200"/>
            <a:ext cx="8686800" cy="457200"/>
          </a:xfrm>
        </p:spPr>
        <p:txBody>
          <a:bodyPr/>
          <a:lstStyle/>
          <a:p>
            <a:pPr rtl="1" eaLnBrk="1" hangingPunct="1">
              <a:lnSpc>
                <a:spcPct val="120000"/>
              </a:lnSpc>
            </a:pPr>
            <a:r>
              <a:rPr lang="fa-IR" altLang="en-US" sz="2800" b="1" dirty="0" smtClean="0">
                <a:solidFill>
                  <a:schemeClr val="bg1"/>
                </a:solidFill>
                <a:cs typeface="B Titr" pitchFamily="2" charset="-78"/>
              </a:rPr>
              <a:t>......</a:t>
            </a:r>
            <a:endParaRPr lang="en-US" altLang="en-US" sz="2800" b="1" dirty="0" smtClean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534400" y="5661025"/>
            <a:ext cx="388938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a-IR" altLang="en-US" sz="1500" b="1" dirty="0" smtClean="0">
                <a:solidFill>
                  <a:schemeClr val="bg1"/>
                </a:solidFill>
                <a:latin typeface="IPT Mitra" pitchFamily="2" charset="2"/>
                <a:cs typeface="B Mitra" pitchFamily="2" charset="-78"/>
              </a:rPr>
              <a:t>6</a:t>
            </a:r>
            <a:endParaRPr lang="en-US" altLang="en-US" sz="1500" b="1" dirty="0">
              <a:solidFill>
                <a:schemeClr val="bg1"/>
              </a:solidFill>
              <a:latin typeface="IPT Mitra" pitchFamily="2" charset="2"/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6573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584200"/>
            <a:ext cx="8686800" cy="457200"/>
          </a:xfrm>
        </p:spPr>
        <p:txBody>
          <a:bodyPr/>
          <a:lstStyle/>
          <a:p>
            <a:pPr rtl="1" eaLnBrk="1" hangingPunct="1">
              <a:lnSpc>
                <a:spcPct val="120000"/>
              </a:lnSpc>
            </a:pPr>
            <a:r>
              <a:rPr lang="fa-IR" altLang="en-US" sz="2800" b="1" dirty="0" smtClean="0">
                <a:solidFill>
                  <a:schemeClr val="bg1"/>
                </a:solidFill>
                <a:cs typeface="B Titr" pitchFamily="2" charset="-78"/>
              </a:rPr>
              <a:t>......</a:t>
            </a:r>
            <a:endParaRPr lang="en-US" altLang="en-US" sz="2800" b="1" dirty="0" smtClean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534400" y="5661025"/>
            <a:ext cx="388938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a-IR" altLang="en-US" sz="1500" b="1" dirty="0" smtClean="0">
                <a:solidFill>
                  <a:schemeClr val="bg1"/>
                </a:solidFill>
                <a:latin typeface="IPT Mitra" pitchFamily="2" charset="2"/>
                <a:cs typeface="B Mitra" pitchFamily="2" charset="-78"/>
              </a:rPr>
              <a:t>6</a:t>
            </a:r>
            <a:endParaRPr lang="en-US" altLang="en-US" sz="1500" b="1" dirty="0">
              <a:solidFill>
                <a:schemeClr val="bg1"/>
              </a:solidFill>
              <a:latin typeface="IPT Mitra" pitchFamily="2" charset="2"/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929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584200"/>
            <a:ext cx="8686800" cy="457200"/>
          </a:xfrm>
        </p:spPr>
        <p:txBody>
          <a:bodyPr/>
          <a:lstStyle/>
          <a:p>
            <a:pPr rtl="1" eaLnBrk="1" hangingPunct="1">
              <a:lnSpc>
                <a:spcPct val="120000"/>
              </a:lnSpc>
            </a:pPr>
            <a:r>
              <a:rPr lang="fa-IR" altLang="en-US" sz="2800" b="1" dirty="0" smtClean="0">
                <a:solidFill>
                  <a:schemeClr val="bg1"/>
                </a:solidFill>
                <a:cs typeface="B Titr" pitchFamily="2" charset="-78"/>
              </a:rPr>
              <a:t>......</a:t>
            </a:r>
            <a:endParaRPr lang="en-US" altLang="en-US" sz="2800" b="1" dirty="0" smtClean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534400" y="5661025"/>
            <a:ext cx="388938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a-IR" altLang="en-US" sz="1500" b="1" dirty="0" smtClean="0">
                <a:solidFill>
                  <a:schemeClr val="bg1"/>
                </a:solidFill>
                <a:latin typeface="IPT Mitra" pitchFamily="2" charset="2"/>
                <a:cs typeface="B Mitra" pitchFamily="2" charset="-78"/>
              </a:rPr>
              <a:t>6</a:t>
            </a:r>
            <a:endParaRPr lang="en-US" altLang="en-US" sz="1500" b="1" dirty="0">
              <a:solidFill>
                <a:schemeClr val="bg1"/>
              </a:solidFill>
              <a:latin typeface="IPT Mitra" pitchFamily="2" charset="2"/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929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584200"/>
            <a:ext cx="8686800" cy="457200"/>
          </a:xfrm>
        </p:spPr>
        <p:txBody>
          <a:bodyPr/>
          <a:lstStyle/>
          <a:p>
            <a:pPr rtl="1" eaLnBrk="1" hangingPunct="1">
              <a:lnSpc>
                <a:spcPct val="120000"/>
              </a:lnSpc>
            </a:pPr>
            <a:r>
              <a:rPr lang="fa-IR" altLang="en-US" sz="2800" b="1" dirty="0" smtClean="0">
                <a:solidFill>
                  <a:schemeClr val="bg1"/>
                </a:solidFill>
                <a:cs typeface="B Titr" pitchFamily="2" charset="-78"/>
              </a:rPr>
              <a:t>......</a:t>
            </a:r>
            <a:endParaRPr lang="en-US" altLang="en-US" sz="2800" b="1" dirty="0" smtClean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534400" y="5661025"/>
            <a:ext cx="388938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a-IR" altLang="en-US" sz="1500" b="1" dirty="0" smtClean="0">
                <a:solidFill>
                  <a:schemeClr val="bg1"/>
                </a:solidFill>
                <a:latin typeface="IPT Mitra" pitchFamily="2" charset="2"/>
                <a:cs typeface="B Mitra" pitchFamily="2" charset="-78"/>
              </a:rPr>
              <a:t>6</a:t>
            </a:r>
            <a:endParaRPr lang="en-US" altLang="en-US" sz="1500" b="1" dirty="0">
              <a:solidFill>
                <a:schemeClr val="bg1"/>
              </a:solidFill>
              <a:latin typeface="IPT Mitra" pitchFamily="2" charset="2"/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929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584200"/>
            <a:ext cx="8686800" cy="457200"/>
          </a:xfrm>
        </p:spPr>
        <p:txBody>
          <a:bodyPr/>
          <a:lstStyle/>
          <a:p>
            <a:pPr rtl="1" eaLnBrk="1" hangingPunct="1">
              <a:lnSpc>
                <a:spcPct val="120000"/>
              </a:lnSpc>
            </a:pPr>
            <a:r>
              <a:rPr lang="fa-IR" altLang="en-US" sz="2800" b="1" dirty="0" smtClean="0">
                <a:solidFill>
                  <a:schemeClr val="bg1"/>
                </a:solidFill>
                <a:cs typeface="B Titr" pitchFamily="2" charset="-78"/>
              </a:rPr>
              <a:t>......</a:t>
            </a:r>
            <a:endParaRPr lang="en-US" altLang="en-US" sz="2800" b="1" dirty="0" smtClean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534400" y="5661025"/>
            <a:ext cx="388938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a-IR" altLang="en-US" sz="1500" b="1" dirty="0" smtClean="0">
                <a:solidFill>
                  <a:schemeClr val="bg1"/>
                </a:solidFill>
                <a:latin typeface="IPT Mitra" pitchFamily="2" charset="2"/>
                <a:cs typeface="B Mitra" pitchFamily="2" charset="-78"/>
              </a:rPr>
              <a:t>6</a:t>
            </a:r>
            <a:endParaRPr lang="en-US" altLang="en-US" sz="1500" b="1" dirty="0">
              <a:solidFill>
                <a:schemeClr val="bg1"/>
              </a:solidFill>
              <a:latin typeface="IPT Mitra" pitchFamily="2" charset="2"/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929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584200"/>
            <a:ext cx="8686800" cy="457200"/>
          </a:xfrm>
        </p:spPr>
        <p:txBody>
          <a:bodyPr/>
          <a:lstStyle/>
          <a:p>
            <a:pPr rtl="1" eaLnBrk="1" hangingPunct="1">
              <a:lnSpc>
                <a:spcPct val="120000"/>
              </a:lnSpc>
            </a:pPr>
            <a:r>
              <a:rPr lang="fa-IR" altLang="en-US" sz="2800" b="1" dirty="0" smtClean="0">
                <a:solidFill>
                  <a:schemeClr val="bg1"/>
                </a:solidFill>
                <a:cs typeface="B Titr" pitchFamily="2" charset="-78"/>
              </a:rPr>
              <a:t>......</a:t>
            </a:r>
            <a:endParaRPr lang="en-US" altLang="en-US" sz="2800" b="1" dirty="0" smtClean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534400" y="5661025"/>
            <a:ext cx="388938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a-IR" altLang="en-US" sz="1500" b="1" dirty="0" smtClean="0">
                <a:solidFill>
                  <a:schemeClr val="bg1"/>
                </a:solidFill>
                <a:latin typeface="IPT Mitra" pitchFamily="2" charset="2"/>
                <a:cs typeface="B Mitra" pitchFamily="2" charset="-78"/>
              </a:rPr>
              <a:t>6</a:t>
            </a:r>
            <a:endParaRPr lang="en-US" altLang="en-US" sz="1500" b="1" dirty="0">
              <a:solidFill>
                <a:schemeClr val="bg1"/>
              </a:solidFill>
              <a:latin typeface="IPT Mitra" pitchFamily="2" charset="2"/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929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584200"/>
            <a:ext cx="8686800" cy="457200"/>
          </a:xfrm>
        </p:spPr>
        <p:txBody>
          <a:bodyPr/>
          <a:lstStyle/>
          <a:p>
            <a:pPr rtl="1" eaLnBrk="1" hangingPunct="1">
              <a:lnSpc>
                <a:spcPct val="120000"/>
              </a:lnSpc>
            </a:pPr>
            <a:r>
              <a:rPr lang="fa-IR" altLang="en-US" sz="2800" b="1" dirty="0" smtClean="0">
                <a:solidFill>
                  <a:schemeClr val="bg1"/>
                </a:solidFill>
                <a:cs typeface="B Titr" pitchFamily="2" charset="-78"/>
              </a:rPr>
              <a:t>......</a:t>
            </a:r>
            <a:endParaRPr lang="en-US" altLang="en-US" sz="2800" b="1" dirty="0" smtClean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534400" y="5661025"/>
            <a:ext cx="388938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a-IR" altLang="en-US" sz="1500" b="1" dirty="0" smtClean="0">
                <a:solidFill>
                  <a:schemeClr val="bg1"/>
                </a:solidFill>
                <a:latin typeface="IPT Mitra" pitchFamily="2" charset="2"/>
                <a:cs typeface="B Mitra" pitchFamily="2" charset="-78"/>
              </a:rPr>
              <a:t>6</a:t>
            </a:r>
            <a:endParaRPr lang="en-US" altLang="en-US" sz="1500" b="1" dirty="0">
              <a:solidFill>
                <a:schemeClr val="bg1"/>
              </a:solidFill>
              <a:latin typeface="IPT Mitra" pitchFamily="2" charset="2"/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929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584200"/>
            <a:ext cx="8686800" cy="457200"/>
          </a:xfrm>
        </p:spPr>
        <p:txBody>
          <a:bodyPr/>
          <a:lstStyle/>
          <a:p>
            <a:pPr rtl="1" eaLnBrk="1" hangingPunct="1">
              <a:lnSpc>
                <a:spcPct val="120000"/>
              </a:lnSpc>
            </a:pPr>
            <a:r>
              <a:rPr lang="fa-IR" altLang="en-US" sz="2800" b="1" dirty="0" smtClean="0">
                <a:solidFill>
                  <a:schemeClr val="bg1"/>
                </a:solidFill>
                <a:cs typeface="B Titr" pitchFamily="2" charset="-78"/>
              </a:rPr>
              <a:t>......</a:t>
            </a:r>
            <a:endParaRPr lang="en-US" altLang="en-US" sz="2800" b="1" dirty="0" smtClean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534400" y="5661025"/>
            <a:ext cx="388938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a-IR" altLang="en-US" sz="1500" b="1" dirty="0" smtClean="0">
                <a:solidFill>
                  <a:schemeClr val="bg1"/>
                </a:solidFill>
                <a:latin typeface="IPT Mitra" pitchFamily="2" charset="2"/>
                <a:cs typeface="B Mitra" pitchFamily="2" charset="-78"/>
              </a:rPr>
              <a:t>6</a:t>
            </a:r>
            <a:endParaRPr lang="en-US" altLang="en-US" sz="1500" b="1" dirty="0">
              <a:solidFill>
                <a:schemeClr val="bg1"/>
              </a:solidFill>
              <a:latin typeface="IPT Mitra" pitchFamily="2" charset="2"/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929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5638800"/>
            <a:ext cx="228600" cy="349250"/>
          </a:xfrm>
        </p:spPr>
        <p:txBody>
          <a:bodyPr/>
          <a:lstStyle/>
          <a:p>
            <a:pPr>
              <a:defRPr/>
            </a:pPr>
            <a:r>
              <a:rPr lang="fa-IR" altLang="en-US" sz="1600" dirty="0" smtClean="0">
                <a:solidFill>
                  <a:schemeClr val="bg1"/>
                </a:solidFill>
                <a:cs typeface="B Zar" pitchFamily="2" charset="-78"/>
              </a:rPr>
              <a:t>8</a:t>
            </a:r>
            <a:endParaRPr lang="en-US" altLang="en-US" dirty="0">
              <a:solidFill>
                <a:schemeClr val="bg1"/>
              </a:solidFill>
              <a:cs typeface="B Za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2895600"/>
            <a:ext cx="5486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cs typeface="B Titr" panose="00000700000000000000" pitchFamily="2" charset="-78"/>
              </a:rPr>
              <a:t>با سپاس از شما</a:t>
            </a:r>
            <a:endParaRPr lang="en-US" sz="72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cs typeface="B Titr" panose="00000700000000000000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584200"/>
            <a:ext cx="8686800" cy="457200"/>
          </a:xfrm>
        </p:spPr>
        <p:txBody>
          <a:bodyPr/>
          <a:lstStyle/>
          <a:p>
            <a:pPr rtl="1" eaLnBrk="1" hangingPunct="1">
              <a:lnSpc>
                <a:spcPct val="120000"/>
              </a:lnSpc>
            </a:pPr>
            <a:r>
              <a:rPr lang="fa-IR" altLang="en-US" sz="2800" b="1" dirty="0" smtClean="0">
                <a:solidFill>
                  <a:schemeClr val="bg1"/>
                </a:solidFill>
                <a:cs typeface="B Titr" pitchFamily="2" charset="-78"/>
              </a:rPr>
              <a:t>مستندات سفارش طرح</a:t>
            </a:r>
            <a:endParaRPr lang="en-US" altLang="en-US" sz="2800" b="1" dirty="0" smtClean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534400" y="5661025"/>
            <a:ext cx="388938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a-IR" altLang="en-US" sz="1500" b="1" dirty="0" smtClean="0">
                <a:solidFill>
                  <a:schemeClr val="bg1"/>
                </a:solidFill>
                <a:latin typeface="IPT Mitra" pitchFamily="2" charset="2"/>
                <a:cs typeface="B Mitra" pitchFamily="2" charset="-78"/>
              </a:rPr>
              <a:t>1</a:t>
            </a:r>
            <a:endParaRPr lang="en-US" altLang="en-US" sz="1500" b="1" dirty="0">
              <a:solidFill>
                <a:schemeClr val="bg1"/>
              </a:solidFill>
              <a:latin typeface="IPT Mitra" pitchFamily="2" charset="2"/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584200"/>
            <a:ext cx="8686800" cy="457200"/>
          </a:xfrm>
        </p:spPr>
        <p:txBody>
          <a:bodyPr/>
          <a:lstStyle/>
          <a:p>
            <a:pPr rtl="1" eaLnBrk="1" hangingPunct="1">
              <a:lnSpc>
                <a:spcPct val="120000"/>
              </a:lnSpc>
            </a:pPr>
            <a:r>
              <a:rPr lang="fa-IR" altLang="en-US" sz="2800" b="1" dirty="0" smtClean="0">
                <a:solidFill>
                  <a:schemeClr val="bg1"/>
                </a:solidFill>
                <a:cs typeface="B Titr" pitchFamily="2" charset="-78"/>
              </a:rPr>
              <a:t>زمانبندی اجرای طرح</a:t>
            </a:r>
            <a:endParaRPr lang="en-US" altLang="en-US" sz="2800" b="1" dirty="0" smtClean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534400" y="5661025"/>
            <a:ext cx="388938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a-IR" altLang="en-US" sz="1500" b="1" dirty="0" smtClean="0">
                <a:solidFill>
                  <a:schemeClr val="bg1"/>
                </a:solidFill>
                <a:latin typeface="IPT Mitra" pitchFamily="2" charset="2"/>
                <a:cs typeface="B Mitra" pitchFamily="2" charset="-78"/>
              </a:rPr>
              <a:t>1</a:t>
            </a:r>
            <a:endParaRPr lang="en-US" altLang="en-US" sz="1500" b="1" dirty="0">
              <a:solidFill>
                <a:schemeClr val="bg1"/>
              </a:solidFill>
              <a:latin typeface="IPT Mitra" pitchFamily="2" charset="2"/>
              <a:cs typeface="B Mitra" pitchFamily="2" charset="-7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847194"/>
              </p:ext>
            </p:extLst>
          </p:nvPr>
        </p:nvGraphicFramePr>
        <p:xfrm>
          <a:off x="1295400" y="1524000"/>
          <a:ext cx="6781800" cy="4514400"/>
        </p:xfrm>
        <a:graphic>
          <a:graphicData uri="http://schemas.openxmlformats.org/drawingml/2006/table">
            <a:tbl>
              <a:tblPr rtl="1" firstRow="1" bandRow="1">
                <a:tableStyleId>{0505E3EF-67EA-436B-97B2-0124C06EBD24}</a:tableStyleId>
              </a:tblPr>
              <a:tblGrid>
                <a:gridCol w="3390900"/>
                <a:gridCol w="3390900"/>
              </a:tblGrid>
              <a:tr h="72000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Nazanin" pitchFamily="2" charset="-78"/>
                        </a:rPr>
                        <a:t>تاریخ تصویب طرحنامه</a:t>
                      </a:r>
                      <a:r>
                        <a:rPr lang="en-US" dirty="0" smtClean="0">
                          <a:cs typeface="B Nazanin" pitchFamily="2" charset="-78"/>
                        </a:rPr>
                        <a:t> </a:t>
                      </a:r>
                      <a:r>
                        <a:rPr lang="fa-IR" dirty="0" smtClean="0">
                          <a:cs typeface="B Nazanin" pitchFamily="2" charset="-78"/>
                        </a:rPr>
                        <a:t>در شورای پژوهشی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>
                        <a:cs typeface="B Nazanin" pitchFamily="2" charset="-78"/>
                      </a:endParaRPr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تاریخ شروع طرح (درصورتیکه تاریخ شروع با تاریخ تصویب طرحنامه متفاوت است)</a:t>
                      </a:r>
                      <a:endParaRPr lang="fa-IR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dirty="0">
                        <a:cs typeface="B Nazanin" pitchFamily="2" charset="-78"/>
                      </a:endParaRPr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مدت زمان اجرای طرح بر اساس طرحنامه مصوب</a:t>
                      </a:r>
                      <a:endParaRPr lang="fa-IR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>
                        <a:cs typeface="B Nazanin" pitchFamily="2" charset="-78"/>
                      </a:endParaRPr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مدت زمان تمدید (در صورت تمدید)</a:t>
                      </a:r>
                      <a:endParaRPr lang="fa-IR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dirty="0">
                        <a:cs typeface="B Nazanin" pitchFamily="2" charset="-78"/>
                      </a:endParaRPr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مدت زمان دوره ماندگاری (در صورتیکه طرح مشمول دوره ماندگاری شده است)</a:t>
                      </a:r>
                      <a:endParaRPr lang="fa-IR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dirty="0">
                        <a:cs typeface="B Nazanin" pitchFamily="2" charset="-78"/>
                      </a:endParaRPr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تاریخ پایان طرح</a:t>
                      </a:r>
                      <a:endParaRPr lang="fa-IR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dirty="0">
                        <a:cs typeface="B Nazanin" pitchFamily="2" charset="-7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73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584200"/>
            <a:ext cx="8686800" cy="457200"/>
          </a:xfrm>
        </p:spPr>
        <p:txBody>
          <a:bodyPr/>
          <a:lstStyle/>
          <a:p>
            <a:pPr rtl="1" eaLnBrk="1" hangingPunct="1">
              <a:lnSpc>
                <a:spcPct val="120000"/>
              </a:lnSpc>
            </a:pPr>
            <a:r>
              <a:rPr lang="fa-IR" altLang="en-US" sz="2800" b="1" dirty="0" smtClean="0">
                <a:solidFill>
                  <a:schemeClr val="bg1"/>
                </a:solidFill>
                <a:cs typeface="B Titr" pitchFamily="2" charset="-78"/>
              </a:rPr>
              <a:t>اطلاعات مجری و همکاران</a:t>
            </a:r>
            <a:endParaRPr lang="en-US" altLang="en-US" sz="2800" b="1" dirty="0" smtClean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534400" y="5661025"/>
            <a:ext cx="388938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a-IR" altLang="en-US" sz="1500" b="1" dirty="0" smtClean="0">
                <a:solidFill>
                  <a:schemeClr val="bg1"/>
                </a:solidFill>
                <a:latin typeface="IPT Mitra" pitchFamily="2" charset="2"/>
                <a:cs typeface="B Mitra" pitchFamily="2" charset="-78"/>
              </a:rPr>
              <a:t>2</a:t>
            </a:r>
            <a:endParaRPr lang="en-US" altLang="en-US" sz="1500" b="1" dirty="0">
              <a:solidFill>
                <a:schemeClr val="bg1"/>
              </a:solidFill>
              <a:latin typeface="IPT Mitra" pitchFamily="2" charset="2"/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584200"/>
            <a:ext cx="8686800" cy="457200"/>
          </a:xfrm>
        </p:spPr>
        <p:txBody>
          <a:bodyPr/>
          <a:lstStyle/>
          <a:p>
            <a:pPr rtl="1" eaLnBrk="1" hangingPunct="1">
              <a:lnSpc>
                <a:spcPct val="120000"/>
              </a:lnSpc>
            </a:pPr>
            <a:r>
              <a:rPr lang="fa-IR" altLang="en-US" sz="2800" b="1" dirty="0">
                <a:solidFill>
                  <a:schemeClr val="bg1"/>
                </a:solidFill>
                <a:cs typeface="B Titr" pitchFamily="2" charset="-78"/>
              </a:rPr>
              <a:t>بيان مسأله و ضرورت انجام طرح</a:t>
            </a:r>
            <a:endParaRPr lang="en-US" altLang="en-US" sz="2800" b="1" dirty="0" smtClean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534400" y="5661025"/>
            <a:ext cx="388938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a-IR" altLang="en-US" sz="1500" b="1" dirty="0" smtClean="0">
                <a:solidFill>
                  <a:schemeClr val="bg1"/>
                </a:solidFill>
                <a:latin typeface="IPT Mitra" pitchFamily="2" charset="2"/>
                <a:cs typeface="B Mitra" pitchFamily="2" charset="-78"/>
              </a:rPr>
              <a:t>4</a:t>
            </a:r>
            <a:endParaRPr lang="en-US" altLang="en-US" sz="1500" b="1" dirty="0">
              <a:solidFill>
                <a:schemeClr val="bg1"/>
              </a:solidFill>
              <a:latin typeface="IPT Mitra" pitchFamily="2" charset="2"/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584200"/>
            <a:ext cx="8686800" cy="457200"/>
          </a:xfrm>
        </p:spPr>
        <p:txBody>
          <a:bodyPr/>
          <a:lstStyle/>
          <a:p>
            <a:pPr rtl="1" eaLnBrk="1" hangingPunct="1">
              <a:lnSpc>
                <a:spcPct val="120000"/>
              </a:lnSpc>
            </a:pPr>
            <a:r>
              <a:rPr lang="fa-IR" altLang="en-US" sz="2800" b="1" dirty="0" smtClean="0">
                <a:solidFill>
                  <a:schemeClr val="bg1"/>
                </a:solidFill>
                <a:cs typeface="B Titr" pitchFamily="2" charset="-78"/>
              </a:rPr>
              <a:t>اهداف/سؤالات/فرضیه‌های </a:t>
            </a:r>
            <a:r>
              <a:rPr lang="fa-IR" altLang="en-US" sz="2800" b="1" dirty="0">
                <a:solidFill>
                  <a:schemeClr val="bg1"/>
                </a:solidFill>
                <a:cs typeface="B Titr" pitchFamily="2" charset="-78"/>
              </a:rPr>
              <a:t>طرح</a:t>
            </a:r>
            <a:endParaRPr lang="en-US" altLang="en-US" sz="2800" b="1" dirty="0" smtClean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534400" y="5661025"/>
            <a:ext cx="388938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a-IR" altLang="en-US" sz="1500" b="1" dirty="0" smtClean="0">
                <a:solidFill>
                  <a:schemeClr val="bg1"/>
                </a:solidFill>
                <a:latin typeface="IPT Mitra" pitchFamily="2" charset="2"/>
                <a:cs typeface="B Mitra" pitchFamily="2" charset="-78"/>
              </a:rPr>
              <a:t>5</a:t>
            </a:r>
            <a:endParaRPr lang="en-US" altLang="en-US" sz="1500" b="1" dirty="0">
              <a:solidFill>
                <a:schemeClr val="bg1"/>
              </a:solidFill>
              <a:latin typeface="IPT Mitra" pitchFamily="2" charset="2"/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584200"/>
            <a:ext cx="8686800" cy="457200"/>
          </a:xfrm>
        </p:spPr>
        <p:txBody>
          <a:bodyPr/>
          <a:lstStyle/>
          <a:p>
            <a:pPr rtl="1" eaLnBrk="1" hangingPunct="1">
              <a:lnSpc>
                <a:spcPct val="120000"/>
              </a:lnSpc>
            </a:pPr>
            <a:r>
              <a:rPr lang="fa-IR" altLang="en-US" sz="2800" b="1" dirty="0">
                <a:solidFill>
                  <a:schemeClr val="bg1"/>
                </a:solidFill>
                <a:cs typeface="B Titr" pitchFamily="2" charset="-78"/>
              </a:rPr>
              <a:t>سوابق مطالعاتی و پژوهشی مربوطه</a:t>
            </a:r>
            <a:endParaRPr lang="en-US" altLang="en-US" sz="2800" b="1" dirty="0" smtClean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534400" y="5661025"/>
            <a:ext cx="388938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a-IR" altLang="en-US" sz="1500" b="1" dirty="0" smtClean="0">
                <a:solidFill>
                  <a:schemeClr val="bg1"/>
                </a:solidFill>
                <a:latin typeface="IPT Mitra" pitchFamily="2" charset="2"/>
                <a:cs typeface="B Mitra" pitchFamily="2" charset="-78"/>
              </a:rPr>
              <a:t>6</a:t>
            </a:r>
            <a:endParaRPr lang="en-US" altLang="en-US" sz="1500" b="1" dirty="0">
              <a:solidFill>
                <a:schemeClr val="bg1"/>
              </a:solidFill>
              <a:latin typeface="IPT Mitra" pitchFamily="2" charset="2"/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584200"/>
            <a:ext cx="8686800" cy="457200"/>
          </a:xfrm>
        </p:spPr>
        <p:txBody>
          <a:bodyPr/>
          <a:lstStyle/>
          <a:p>
            <a:pPr rtl="1" eaLnBrk="1" hangingPunct="1">
              <a:lnSpc>
                <a:spcPct val="120000"/>
              </a:lnSpc>
            </a:pPr>
            <a:r>
              <a:rPr lang="fa-IR" altLang="en-US" sz="2800" b="1" dirty="0">
                <a:solidFill>
                  <a:schemeClr val="bg1"/>
                </a:solidFill>
                <a:cs typeface="B Titr" pitchFamily="2" charset="-78"/>
              </a:rPr>
              <a:t>روش انجام تحقیق </a:t>
            </a:r>
            <a:endParaRPr lang="en-US" altLang="en-US" sz="2800" b="1" dirty="0" smtClean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534400" y="5661025"/>
            <a:ext cx="388938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a-IR" altLang="en-US" sz="1500" b="1" dirty="0" smtClean="0">
                <a:solidFill>
                  <a:schemeClr val="bg1"/>
                </a:solidFill>
                <a:latin typeface="IPT Mitra" pitchFamily="2" charset="2"/>
                <a:cs typeface="B Mitra" pitchFamily="2" charset="-78"/>
              </a:rPr>
              <a:t>6</a:t>
            </a:r>
            <a:endParaRPr lang="en-US" altLang="en-US" sz="1500" b="1" dirty="0">
              <a:solidFill>
                <a:schemeClr val="bg1"/>
              </a:solidFill>
              <a:latin typeface="IPT Mitra" pitchFamily="2" charset="2"/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2921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4863</TotalTime>
  <Words>111</Words>
  <Application>Microsoft Office PowerPoint</Application>
  <PresentationFormat>On-screen Show (4:3)</PresentationFormat>
  <Paragraphs>42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B Mitra</vt:lpstr>
      <vt:lpstr>B Nazanin</vt:lpstr>
      <vt:lpstr>B Titr</vt:lpstr>
      <vt:lpstr>B Zar</vt:lpstr>
      <vt:lpstr>Calibri</vt:lpstr>
      <vt:lpstr>IPT Mitra</vt:lpstr>
      <vt:lpstr>Office Theme</vt:lpstr>
      <vt:lpstr> عنوان طرح</vt:lpstr>
      <vt:lpstr>PowerPoint Presentation</vt:lpstr>
      <vt:lpstr>مستندات سفارش طرح</vt:lpstr>
      <vt:lpstr>زمانبندی اجرای طرح</vt:lpstr>
      <vt:lpstr>اطلاعات مجری و همکاران</vt:lpstr>
      <vt:lpstr>بيان مسأله و ضرورت انجام طرح</vt:lpstr>
      <vt:lpstr>اهداف/سؤالات/فرضیه‌های طرح</vt:lpstr>
      <vt:lpstr>سوابق مطالعاتی و پژوهشی مربوطه</vt:lpstr>
      <vt:lpstr>روش انجام تحقیق </vt:lpstr>
      <vt:lpstr>......</vt:lpstr>
      <vt:lpstr>......</vt:lpstr>
      <vt:lpstr>......</vt:lpstr>
      <vt:lpstr>......</vt:lpstr>
      <vt:lpstr>......</vt:lpstr>
      <vt:lpstr>......</vt:lpstr>
      <vt:lpstr>......</vt:lpstr>
      <vt:lpstr>......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ebrahimianj</dc:creator>
  <cp:lastModifiedBy>Mahshid Alehabib</cp:lastModifiedBy>
  <cp:revision>1134</cp:revision>
  <dcterms:created xsi:type="dcterms:W3CDTF">2016-04-10T04:15:17Z</dcterms:created>
  <dcterms:modified xsi:type="dcterms:W3CDTF">2022-02-12T05:44:36Z</dcterms:modified>
</cp:coreProperties>
</file>